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4" r:id="rId2"/>
    <p:sldId id="305" r:id="rId3"/>
    <p:sldId id="302" r:id="rId4"/>
    <p:sldId id="309" r:id="rId5"/>
    <p:sldId id="303" r:id="rId6"/>
    <p:sldId id="257" r:id="rId7"/>
    <p:sldId id="306" r:id="rId8"/>
    <p:sldId id="259" r:id="rId9"/>
    <p:sldId id="266" r:id="rId10"/>
    <p:sldId id="311" r:id="rId11"/>
    <p:sldId id="310" r:id="rId12"/>
    <p:sldId id="315" r:id="rId13"/>
    <p:sldId id="317" r:id="rId14"/>
    <p:sldId id="269" r:id="rId15"/>
    <p:sldId id="320" r:id="rId16"/>
    <p:sldId id="31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4660"/>
  </p:normalViewPr>
  <p:slideViewPr>
    <p:cSldViewPr>
      <p:cViewPr varScale="1">
        <p:scale>
          <a:sx n="121" d="100"/>
          <a:sy n="121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6B7F6B-5726-4571-A940-0BF53A52A454}" type="datetimeFigureOut">
              <a:rPr lang="es-ES"/>
              <a:pPr>
                <a:defRPr/>
              </a:pPr>
              <a:t>11/03/2015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7A05BC-81AD-4339-9EA8-4877423EF1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49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0D6E-29EC-40DF-A296-F332A562BEFF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DBB-AE14-479B-89BB-DAB1A4C18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0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EE99-B234-454F-AA6C-A6E28B7626F2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B913-2392-469A-96A9-E557ECF928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0E9-D18E-4489-A300-7F6128AC5E4B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8483-8A05-4A1C-9A8B-66C285BB4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C391-6FE1-4425-A24E-E597E2F87BCB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9D76-EE45-4631-AB6F-4C567853B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E7D1-C5EA-410E-A547-8B8EBF026C02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BDF6-41CF-450B-BE5A-3E49A83DE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86A3-14CE-4E3E-8073-8570190AF281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B386-5892-42C4-A809-A392BCC77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4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4AE1-68D9-41DB-B5D2-6BB49074C50D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DA3A-A25F-428A-A67E-92D434EB6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E4E5-EFA5-4B76-9009-A59CE6025F5C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6D81-2007-4798-B086-FD0AA7EB9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6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AF6A-D4C3-4F8D-9246-E5E050DA9F36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281D-2468-476A-9978-EC1D4B3DE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0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803A-1614-4C62-A284-F8C56E5B7720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6EAA-8691-4B40-B503-6E58A6D75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21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07B7-FAB7-4D5C-8AC5-A7127AB7281B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18ED-3C07-4B7E-A3DD-855ED00C8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56B5D-2A40-41B2-907B-5FA7496EC744}" type="datetimeFigureOut">
              <a:rPr lang="en-US"/>
              <a:pPr>
                <a:defRPr/>
              </a:pPr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2B8DD-272A-4A8C-9506-DE509E82A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9.gif"/><Relationship Id="rId5" Type="http://schemas.openxmlformats.org/officeDocument/2006/relationships/audio" Target="../media/audio5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0"/>
            <a:ext cx="6627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http://netanimations.net/Moving-picture-France-flag-flapping-on-pole-with-name-animated-gif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053013"/>
            <a:ext cx="23939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http://www.frenchfriends.info/files/tour_eiffel_animate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2636838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688975" y="2953940"/>
            <a:ext cx="795121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7200" b="1" dirty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Voilà la France</a:t>
            </a:r>
          </a:p>
        </p:txBody>
      </p:sp>
      <p:pic>
        <p:nvPicPr>
          <p:cNvPr id="59398" name="Picture 6" descr="https://encrypted-tbn0.gstatic.com/images?q=tbn:ANd9GcQ_xk70jbdv4eI0jSpRfcmD5cEkLVk27N52PulaEjZQHB7J1Eqr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88913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A </a:t>
            </a:r>
            <a:r>
              <a:rPr lang="fr-FR" b="1" dirty="0">
                <a:solidFill>
                  <a:schemeClr val="bg1"/>
                </a:solidFill>
              </a:rPr>
              <a:t>quelle date a eu lieu la Révolution Française 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a. Le 8 mai 1886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b. Le 14 juillet 1789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c. Le 28 novembre 1901</a:t>
            </a:r>
          </a:p>
        </p:txBody>
      </p:sp>
      <p:pic>
        <p:nvPicPr>
          <p:cNvPr id="77826" name="Picture 2" descr="https://encrypted-tbn2.gstatic.com/images?q=tbn:ANd9GcR4TGxYSUegqXOZLVncAGV01YTbJ3DPCMHBVacRoZDaq_RB2fxS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34036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bg1"/>
                </a:solidFill>
              </a:rPr>
              <a:t>Quand célèbre-t-on </a:t>
            </a:r>
            <a:r>
              <a:rPr lang="fr-FR" b="1" dirty="0" smtClean="0">
                <a:solidFill>
                  <a:schemeClr val="bg1"/>
                </a:solidFill>
              </a:rPr>
              <a:t>la fête </a:t>
            </a:r>
            <a:r>
              <a:rPr lang="fr-FR" b="1" dirty="0">
                <a:solidFill>
                  <a:schemeClr val="bg1"/>
                </a:solidFill>
              </a:rPr>
              <a:t>nationale </a:t>
            </a:r>
            <a:r>
              <a:rPr lang="sl-SI" b="1" dirty="0" smtClean="0">
                <a:solidFill>
                  <a:schemeClr val="bg1"/>
                </a:solidFill>
              </a:rPr>
              <a:t>française 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4 juillet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14 juillet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24 juillet</a:t>
            </a:r>
          </a:p>
        </p:txBody>
      </p:sp>
      <p:pic>
        <p:nvPicPr>
          <p:cNvPr id="76802" name="Picture 2" descr="https://encrypted-tbn3.gstatic.com/images?q=tbn:ANd9GcRMMoNo2tPL2cf0H4h_dONDtieaVYLTwrh3eGoe_Sb2b8VIuv3yq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44799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fr-FR" b="1" smtClean="0">
                <a:solidFill>
                  <a:schemeClr val="bg1"/>
                </a:solidFill>
              </a:rPr>
              <a:t>Quel animal représente la France?</a:t>
            </a:r>
            <a:endParaRPr lang="en-GB" b="1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L’éléphant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lion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coq</a:t>
            </a:r>
          </a:p>
        </p:txBody>
      </p:sp>
      <p:pic>
        <p:nvPicPr>
          <p:cNvPr id="81922" name="Picture 2" descr="https://encrypted-tbn1.gstatic.com/images?q=tbn:ANd9GcQ8PNDnPmRQsVxypWRGnl273zYKn7doRbtWtcf_Nt3bF_iUdO3V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69423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Quel </a:t>
            </a:r>
            <a:r>
              <a:rPr lang="fr-FR" b="1" dirty="0">
                <a:solidFill>
                  <a:schemeClr val="bg1"/>
                </a:solidFill>
              </a:rPr>
              <a:t>est le monument symbole de la France 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La Cathédrale de Notre-Dame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La Tour Eiffel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Château de Versailles</a:t>
            </a:r>
          </a:p>
        </p:txBody>
      </p:sp>
      <p:pic>
        <p:nvPicPr>
          <p:cNvPr id="83970" name="Picture 2" descr="Tour Eiffel - paris eiffe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509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Où </a:t>
            </a:r>
            <a:r>
              <a:rPr lang="fr-FR" b="1" dirty="0">
                <a:solidFill>
                  <a:schemeClr val="bg1"/>
                </a:solidFill>
              </a:rPr>
              <a:t>a lieu le célèbre festival </a:t>
            </a:r>
            <a:r>
              <a:rPr lang="fr-FR" b="1" dirty="0" smtClean="0">
                <a:solidFill>
                  <a:schemeClr val="bg1"/>
                </a:solidFill>
              </a:rPr>
              <a:t>d</a:t>
            </a:r>
            <a:r>
              <a:rPr lang="sl-SI" b="1" dirty="0" smtClean="0">
                <a:solidFill>
                  <a:schemeClr val="bg1"/>
                </a:solidFill>
              </a:rPr>
              <a:t>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film 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538" cy="24050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LcPeriod"/>
            </a:pPr>
            <a:r>
              <a:rPr lang="en-GB" sz="4400" smtClean="0">
                <a:solidFill>
                  <a:schemeClr val="bg1"/>
                </a:solidFill>
              </a:rPr>
              <a:t>À Paris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GB" sz="4400" smtClean="0">
                <a:solidFill>
                  <a:schemeClr val="bg1"/>
                </a:solidFill>
              </a:rPr>
              <a:t>À Cannes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GB" sz="4400" smtClean="0">
                <a:solidFill>
                  <a:schemeClr val="bg1"/>
                </a:solidFill>
              </a:rPr>
              <a:t>À Deauville</a:t>
            </a:r>
          </a:p>
        </p:txBody>
      </p:sp>
      <p:pic>
        <p:nvPicPr>
          <p:cNvPr id="20486" name="Picture 6" descr="https://encrypted-tbn2.gstatic.com/images?q=tbn:ANd9GcSWWMmJX8BPbd2CAjtVh0Rs5OiwV6peWPXGhZOPZkJtIB91wL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844675"/>
            <a:ext cx="51943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n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La France en possède plus de 350 variétés. Qu’est-ce que c’est ? 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eriod"/>
            </a:pPr>
            <a:r>
              <a:rPr lang="sl-SI" sz="4400" b="1" dirty="0" smtClean="0">
                <a:solidFill>
                  <a:schemeClr val="bg1"/>
                </a:solidFill>
              </a:rPr>
              <a:t>Du vin</a:t>
            </a:r>
          </a:p>
          <a:p>
            <a:pPr marL="514350" indent="-514350">
              <a:buAutoNum type="alphaLcPeriod"/>
            </a:pPr>
            <a:r>
              <a:rPr lang="sl-SI" sz="4400" b="1" dirty="0" smtClean="0">
                <a:solidFill>
                  <a:schemeClr val="bg1"/>
                </a:solidFill>
              </a:rPr>
              <a:t>Du fromage</a:t>
            </a:r>
          </a:p>
          <a:p>
            <a:pPr marL="514350" indent="-514350">
              <a:buAutoNum type="alphaLcPeriod"/>
            </a:pPr>
            <a:r>
              <a:rPr lang="sl-SI" sz="4400" b="1" dirty="0" smtClean="0">
                <a:solidFill>
                  <a:schemeClr val="bg1"/>
                </a:solidFill>
              </a:rPr>
              <a:t>De l’eau minérale</a:t>
            </a:r>
            <a:endParaRPr lang="sl-SI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maltacamp2015.fr/wp-content/uploads/2014/07/fromage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916832"/>
            <a:ext cx="35147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janeheller.com/confessionsblog/wp-content/uploads/2012/07/FireworksAnimated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3015002"/>
            <a:ext cx="7344815" cy="92333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BRAVO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fr-FR" sz="3600" b="1" smtClean="0">
                <a:solidFill>
                  <a:schemeClr val="bg1"/>
                </a:solidFill>
                <a:latin typeface="Algerian" pitchFamily="82" charset="0"/>
              </a:rPr>
              <a:t>Situez la France sur cette carte</a:t>
            </a:r>
            <a:endParaRPr lang="en-GB" sz="3600" b="1" smtClean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085" name="Picture 13" descr="http://web.educastur.princast.es/cp/ventanie/activida/Historia%20actividades/Comenius/europ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618456" y="4094460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France</a:t>
            </a:r>
          </a:p>
        </p:txBody>
      </p:sp>
      <p:pic>
        <p:nvPicPr>
          <p:cNvPr id="5" name="Picture 11" descr="MMj0178248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438" y="45561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 descr="http://web.educastur.princast.es/cp/ventanie/activida/Historia%20actividades/Comenius/europ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8" y="484188"/>
            <a:ext cx="76120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fr-FR" sz="3200" smtClean="0">
                <a:solidFill>
                  <a:schemeClr val="bg1"/>
                </a:solidFill>
                <a:latin typeface="Algerian" pitchFamily="82" charset="0"/>
              </a:rPr>
              <a:t>La France est entourée par:</a:t>
            </a:r>
            <a:endParaRPr lang="fr-FR" sz="3200" b="1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827088" y="4806950"/>
            <a:ext cx="539750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062288" y="4394200"/>
            <a:ext cx="2879725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22338" y="2852738"/>
            <a:ext cx="17272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2681288" y="2312988"/>
            <a:ext cx="316865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173413" y="3097213"/>
            <a:ext cx="29511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-26988" y="5354638"/>
            <a:ext cx="190500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L’Espagne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875" y="2105025"/>
            <a:ext cx="1870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Belgique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942013" y="1824038"/>
            <a:ext cx="277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Luxembourg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140450" y="2795588"/>
            <a:ext cx="2016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L’Allemagne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942013" y="5495925"/>
            <a:ext cx="1511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L’Italie</a:t>
            </a:r>
          </a:p>
        </p:txBody>
      </p:sp>
      <p:pic>
        <p:nvPicPr>
          <p:cNvPr id="4115" name="Picture 19" descr="MMj01782830000[1]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800" y="5408613"/>
            <a:ext cx="5476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MMj01782490000[1]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781300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879725" y="40767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849938" y="3832225"/>
            <a:ext cx="1673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Suisse</a:t>
            </a:r>
          </a:p>
        </p:txBody>
      </p:sp>
      <p:pic>
        <p:nvPicPr>
          <p:cNvPr id="4120" name="Picture 24" descr="MMj01782610000[1]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54498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MMj01865120000[1]"/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2060575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MMj01782850000[1]"/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34290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 descr="MMj01865600000[1]"/>
          <p:cNvPicPr>
            <a:picLocks noChangeAspect="1" noChangeArrowheads="1" noCrop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13128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belg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'esp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uxe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'allem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 su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'ita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104" grpId="0" animBg="1"/>
      <p:bldP spid="4105" grpId="0" animBg="1"/>
      <p:bldP spid="4106" grpId="0" animBg="1"/>
      <p:bldP spid="4107" grpId="0" animBg="1"/>
      <p:bldP spid="4108" grpId="0" animBg="1"/>
      <p:bldP spid="4110" grpId="0"/>
      <p:bldP spid="4111" grpId="0"/>
      <p:bldP spid="4112" grpId="0"/>
      <p:bldP spid="4113" grpId="0"/>
      <p:bldP spid="4114" grpId="0"/>
      <p:bldP spid="4117" grpId="0" animBg="1"/>
      <p:bldP spid="4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fr-FR" sz="3600" b="1" smtClean="0">
                <a:solidFill>
                  <a:schemeClr val="bg1"/>
                </a:solidFill>
                <a:latin typeface="Algerian" pitchFamily="82" charset="0"/>
              </a:rPr>
              <a:t>Régions de france</a:t>
            </a:r>
            <a:endParaRPr lang="en-GB" sz="3600" b="1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0825" y="908050"/>
            <a:ext cx="2881313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- 22 régions en France métropolitaine (en comptant la Corse).</a:t>
            </a:r>
          </a:p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régions d'outre mer, qui sont aussi des départements : la Guadeloupe, la Martinique, la Guyane, la Réunion et Mayotte.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 descr="http://2.bp.blogspot.com/-MmlkuAm7UpU/TbR5EvFcCVI/AAAAAAAAAKA/ok4la5PurKw/s1600/carte-regions-de-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2150"/>
            <a:ext cx="57150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http://www.intellego.fr/uploads/8/4/84305/media/HistoireGeographie/carte%20de%20france%20fleuve%20vi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47688"/>
            <a:ext cx="6119812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331913" y="0"/>
            <a:ext cx="611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200" b="1">
                <a:solidFill>
                  <a:schemeClr val="bg1"/>
                </a:solidFill>
                <a:latin typeface="Algerian" pitchFamily="82" charset="0"/>
              </a:rPr>
              <a:t>La France géographique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151313" y="1739900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242050" y="2081213"/>
            <a:ext cx="214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Strasbourg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472113" y="4470400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Marseille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47813" y="3989388"/>
            <a:ext cx="200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Bordeaux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859338" y="3284538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191000" y="584200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Lille</a:t>
            </a:r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 flipV="1">
            <a:off x="1547664" y="2708920"/>
            <a:ext cx="1906587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1187450" y="119697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Seine</a:t>
            </a:r>
          </a:p>
        </p:txBody>
      </p:sp>
      <p:sp>
        <p:nvSpPr>
          <p:cNvPr id="6156" name="Line 20"/>
          <p:cNvSpPr>
            <a:spLocks noChangeShapeType="1"/>
          </p:cNvSpPr>
          <p:nvPr/>
        </p:nvSpPr>
        <p:spPr bwMode="auto">
          <a:xfrm flipV="1">
            <a:off x="1763688" y="4437112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7" name="Text Box 21"/>
          <p:cNvSpPr txBox="1">
            <a:spLocks noChangeArrowheads="1"/>
          </p:cNvSpPr>
          <p:nvPr/>
        </p:nvSpPr>
        <p:spPr bwMode="auto">
          <a:xfrm>
            <a:off x="0" y="4365625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Garonne</a:t>
            </a:r>
          </a:p>
        </p:txBody>
      </p:sp>
      <p:sp>
        <p:nvSpPr>
          <p:cNvPr id="6158" name="Line 22"/>
          <p:cNvSpPr>
            <a:spLocks noChangeShapeType="1"/>
          </p:cNvSpPr>
          <p:nvPr/>
        </p:nvSpPr>
        <p:spPr bwMode="auto">
          <a:xfrm flipH="1">
            <a:off x="5508104" y="3717032"/>
            <a:ext cx="176688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9" name="Text Box 24"/>
          <p:cNvSpPr txBox="1">
            <a:spLocks noChangeArrowheads="1"/>
          </p:cNvSpPr>
          <p:nvPr/>
        </p:nvSpPr>
        <p:spPr bwMode="auto">
          <a:xfrm>
            <a:off x="7346950" y="340360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Rhône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852738" y="4508500"/>
            <a:ext cx="200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7163" y="2827338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Loire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915816" y="1556792"/>
            <a:ext cx="14033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6154" grpId="0" animBg="1"/>
      <p:bldP spid="6155" grpId="0"/>
      <p:bldP spid="6156" grpId="0" animBg="1"/>
      <p:bldP spid="6157" grpId="0"/>
      <p:bldP spid="6158" grpId="0" animBg="1"/>
      <p:bldP spid="6159" grpId="0"/>
      <p:bldP spid="8218" grpId="0" autoUpdateAnimBg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fr-FR" sz="4000" b="1" smtClean="0">
                <a:solidFill>
                  <a:schemeClr val="bg1"/>
                </a:solidFill>
              </a:rPr>
              <a:t>Quelle est la capitale de la France ? </a:t>
            </a:r>
            <a:endParaRPr lang="en-GB" sz="4000" b="1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Lyon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Paris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Berlin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Madrid</a:t>
            </a:r>
          </a:p>
        </p:txBody>
      </p:sp>
      <p:pic>
        <p:nvPicPr>
          <p:cNvPr id="7174" name="Picture 6" descr="http://www.cjsmainevent.com/pic/ParisNightAnimatedByChelse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4905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r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0738" cy="1143000"/>
          </a:xfrm>
        </p:spPr>
        <p:txBody>
          <a:bodyPr/>
          <a:lstStyle/>
          <a:p>
            <a:pPr algn="just" eaLnBrk="1" hangingPunct="1"/>
            <a:r>
              <a:rPr lang="fr-FR" sz="4000" b="1" dirty="0" smtClean="0">
                <a:solidFill>
                  <a:schemeClr val="bg1"/>
                </a:solidFill>
              </a:rPr>
              <a:t>Quel</a:t>
            </a:r>
            <a:r>
              <a:rPr lang="sl-SI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fleuve traverse </a:t>
            </a:r>
            <a:r>
              <a:rPr lang="sl-SI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Paris ?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Le Rhin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La Garonne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La Seine</a:t>
            </a:r>
          </a:p>
        </p:txBody>
      </p:sp>
      <p:pic>
        <p:nvPicPr>
          <p:cNvPr id="72706" name="Picture 2" descr="https://encrypted-tbn1.gstatic.com/images?q=tbn:ANd9GcS4ul-_GA9fVSLwppF-6Ny2klnqwMZCkSpoc9hjksUEuOgQotv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43259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se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Quelle est </a:t>
            </a:r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>
                <a:solidFill>
                  <a:schemeClr val="bg1"/>
                </a:solidFill>
              </a:rPr>
              <a:t>plus haute </a:t>
            </a:r>
            <a:r>
              <a:rPr lang="fr-FR" b="1" dirty="0" smtClean="0">
                <a:solidFill>
                  <a:schemeClr val="bg1"/>
                </a:solidFill>
              </a:rPr>
              <a:t>montagne de </a:t>
            </a:r>
            <a:r>
              <a:rPr lang="fr-FR" b="1" dirty="0">
                <a:solidFill>
                  <a:schemeClr val="bg1"/>
                </a:solidFill>
              </a:rPr>
              <a:t>France? 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Mont Blanc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le pic du Midi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le puits de Dôme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Mont </a:t>
            </a:r>
            <a:r>
              <a:rPr lang="sl-SI" sz="4000" dirty="0" smtClean="0">
                <a:solidFill>
                  <a:schemeClr val="bg1"/>
                </a:solidFill>
              </a:rPr>
              <a:t>Rose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pic>
        <p:nvPicPr>
          <p:cNvPr id="9222" name="Picture 6" descr="https://encrypted-tbn2.gstatic.com/images?q=tbn:ANd9GcSvl_LBtXSkUxsOZAO4TrObo_8m8rjZKQcrwToyLeIEAzqff7lY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700213"/>
            <a:ext cx="40370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1178fr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Quelles sont les couleurs du drapeau </a:t>
            </a:r>
            <a:r>
              <a:rPr lang="sl-SI" b="1" dirty="0" smtClean="0">
                <a:solidFill>
                  <a:schemeClr val="bg1"/>
                </a:solidFill>
              </a:rPr>
              <a:t>français 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Vert, noir et jaune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Bleu, blanc et rouge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Bleu et jaune</a:t>
            </a:r>
          </a:p>
        </p:txBody>
      </p:sp>
      <p:pic>
        <p:nvPicPr>
          <p:cNvPr id="16390" name="Picture 6" descr="http://www.houseoffrance.org/animated/Franch_flag_wav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7084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236</Words>
  <Application>Microsoft Office PowerPoint</Application>
  <PresentationFormat>Diaprojekcija na zaslonu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Aharoni</vt:lpstr>
      <vt:lpstr>Algerian</vt:lpstr>
      <vt:lpstr>Arial</vt:lpstr>
      <vt:lpstr>Calibri</vt:lpstr>
      <vt:lpstr>Office Theme</vt:lpstr>
      <vt:lpstr>PowerPointova predstavitev</vt:lpstr>
      <vt:lpstr>Situez la France sur cette carte</vt:lpstr>
      <vt:lpstr>La France est entourée par:</vt:lpstr>
      <vt:lpstr>Régions de france</vt:lpstr>
      <vt:lpstr>PowerPointova predstavitev</vt:lpstr>
      <vt:lpstr>Quelle est la capitale de la France ? </vt:lpstr>
      <vt:lpstr>Quel fleuve traverse  Paris ?</vt:lpstr>
      <vt:lpstr>Quelle est la plus haute montagne de France? </vt:lpstr>
      <vt:lpstr>Quelles sont les couleurs du drapeau français ?</vt:lpstr>
      <vt:lpstr>A quelle date a eu lieu la Révolution Française ?</vt:lpstr>
      <vt:lpstr>Quand célèbre-t-on la fête nationale française ?</vt:lpstr>
      <vt:lpstr>Quel animal représente la France?</vt:lpstr>
      <vt:lpstr>Quel est le monument symbole de la France ?</vt:lpstr>
      <vt:lpstr>Où a lieu le célèbre festival de film ?</vt:lpstr>
      <vt:lpstr>La France en possède plus de 350 variétés. Qu’est-ce que c’est ? 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Voilà la France</dc:title>
  <dc:creator>ralita</dc:creator>
  <cp:lastModifiedBy>Uporabnik</cp:lastModifiedBy>
  <cp:revision>36</cp:revision>
  <dcterms:created xsi:type="dcterms:W3CDTF">2007-12-19T19:23:00Z</dcterms:created>
  <dcterms:modified xsi:type="dcterms:W3CDTF">2015-03-11T13:24:35Z</dcterms:modified>
</cp:coreProperties>
</file>